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53CFA59D-85B9-4C6C-B24E-1C53F1DCFDBD}"/>
              </a:ext>
            </a:extLst>
          </p:cNvPr>
          <p:cNvSpPr txBox="1"/>
          <p:nvPr/>
        </p:nvSpPr>
        <p:spPr>
          <a:xfrm>
            <a:off x="1700013" y="6063992"/>
            <a:ext cx="74697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dirty="0" smtClean="0">
                <a:solidFill>
                  <a:schemeClr val="bg1"/>
                </a:solidFill>
              </a:rPr>
              <a:t>Responsable de generar la información: Lic. Myriam Fuentes Pedraza. Directora de Recursos Humanos</a:t>
            </a:r>
          </a:p>
          <a:p>
            <a:pPr algn="r"/>
            <a:r>
              <a:rPr lang="es-MX" sz="1300" dirty="0" smtClean="0">
                <a:solidFill>
                  <a:schemeClr val="bg1"/>
                </a:solidFill>
              </a:rPr>
              <a:t>Fecha de actualización: </a:t>
            </a:r>
            <a:r>
              <a:rPr lang="es-MX" sz="1300" dirty="0" smtClean="0">
                <a:solidFill>
                  <a:schemeClr val="bg1"/>
                </a:solidFill>
              </a:rPr>
              <a:t>05 abril </a:t>
            </a:r>
            <a:r>
              <a:rPr lang="es-MX" sz="1300" dirty="0" smtClean="0">
                <a:solidFill>
                  <a:schemeClr val="bg1"/>
                </a:solidFill>
              </a:rPr>
              <a:t>2018</a:t>
            </a:r>
            <a:endParaRPr lang="es-MX" sz="1300" dirty="0">
              <a:solidFill>
                <a:schemeClr val="bg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8197" y="270456"/>
            <a:ext cx="4353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Licencias</a:t>
            </a:r>
            <a:endParaRPr lang="es-MX" b="1" dirty="0"/>
          </a:p>
        </p:txBody>
      </p:sp>
      <p:sp>
        <p:nvSpPr>
          <p:cNvPr id="2" name="Rectángulo 1"/>
          <p:cNvSpPr/>
          <p:nvPr/>
        </p:nvSpPr>
        <p:spPr>
          <a:xfrm>
            <a:off x="1043188" y="1251071"/>
            <a:ext cx="725080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A la fecha de conclusión del mes 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Marzo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 2018</a:t>
            </a:r>
            <a:r>
              <a:rPr lang="es-ES" sz="3200" dirty="0">
                <a:latin typeface="Arial Narrow" panose="020B0606020202030204" pitchFamily="34" charset="0"/>
              </a:rPr>
              <a:t>, no se </a:t>
            </a:r>
            <a:r>
              <a:rPr lang="es-ES" sz="3200" dirty="0" smtClean="0">
                <a:latin typeface="Arial Narrow" panose="020B0606020202030204" pitchFamily="34" charset="0"/>
              </a:rPr>
              <a:t>promovieron licencias por el personal adscrito al</a:t>
            </a:r>
            <a:endParaRPr lang="es-ES" sz="3200" dirty="0">
              <a:latin typeface="Arial Narrow" panose="020B0606020202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 del Poder Judicial del Estado de Coahuila de Zaragoza</a:t>
            </a: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59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37</cp:revision>
  <dcterms:created xsi:type="dcterms:W3CDTF">2017-10-16T15:52:26Z</dcterms:created>
  <dcterms:modified xsi:type="dcterms:W3CDTF">2018-03-21T16:42:51Z</dcterms:modified>
</cp:coreProperties>
</file>